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70" r:id="rId4"/>
    <p:sldId id="321" r:id="rId5"/>
    <p:sldId id="341" r:id="rId6"/>
    <p:sldId id="339" r:id="rId7"/>
    <p:sldId id="257" r:id="rId8"/>
    <p:sldId id="30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6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72" y="24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334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1" r:id="rId7"/>
    <p:sldLayoutId id="2147483683" r:id="rId8"/>
    <p:sldLayoutId id="2147483684" r:id="rId9"/>
    <p:sldLayoutId id="2147483685" r:id="rId10"/>
    <p:sldLayoutId id="2147483686" r:id="rId11"/>
    <p:sldLayoutId id="2147483689" r:id="rId12"/>
    <p:sldLayoutId id="2147483671" r:id="rId13"/>
    <p:sldLayoutId id="2147483672" r:id="rId14"/>
    <p:sldLayoutId id="214748369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1" y="2467159"/>
            <a:ext cx="122140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MR7</a:t>
            </a:r>
            <a:r>
              <a:rPr lang="zh-TW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下一代小當家模擬訓練</a:t>
            </a:r>
            <a:r>
              <a:rPr lang="en-US" altLang="zh-TW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-202673" y="3916184"/>
            <a:ext cx="122139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吳苡瑄 吳冠穎 褚又嘉 郭乃恩</a:t>
            </a:r>
          </a:p>
        </p:txBody>
      </p:sp>
      <p:sp>
        <p:nvSpPr>
          <p:cNvPr id="210" name="TextBox 215">
            <a:extLst>
              <a:ext uri="{FF2B5EF4-FFF2-40B4-BE49-F238E27FC236}">
                <a16:creationId xmlns:a16="http://schemas.microsoft.com/office/drawing/2014/main" id="{A1325024-5178-4AEF-A888-A7DFBFC749CE}"/>
              </a:ext>
            </a:extLst>
          </p:cNvPr>
          <p:cNvSpPr txBox="1"/>
          <p:nvPr/>
        </p:nvSpPr>
        <p:spPr>
          <a:xfrm>
            <a:off x="-210531" y="3521829"/>
            <a:ext cx="122139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 </a:t>
            </a:r>
            <a:r>
              <a:rPr lang="en-US" altLang="zh-TW" sz="20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Careerhack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餐廳廚房</a:t>
            </a:r>
            <a:r>
              <a:rPr lang="en-US" altLang="zh-TW" dirty="0"/>
              <a:t>MR</a:t>
            </a:r>
            <a:r>
              <a:rPr lang="zh-TW" altLang="en-US" dirty="0"/>
              <a:t>模擬訓練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5FB58-ED08-488F-9335-F1C7C3AFED60}"/>
              </a:ext>
            </a:extLst>
          </p:cNvPr>
          <p:cNvGrpSpPr/>
          <p:nvPr/>
        </p:nvGrpSpPr>
        <p:grpSpPr>
          <a:xfrm>
            <a:off x="3847083" y="1762461"/>
            <a:ext cx="4472740" cy="4341629"/>
            <a:chOff x="2323083" y="1750735"/>
            <a:chExt cx="4472740" cy="43416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A19B76-1F27-405A-B84D-BD4696C1B480}"/>
                </a:ext>
              </a:extLst>
            </p:cNvPr>
            <p:cNvSpPr/>
            <p:nvPr/>
          </p:nvSpPr>
          <p:spPr>
            <a:xfrm>
              <a:off x="2388990" y="1750735"/>
              <a:ext cx="4341629" cy="434162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38D48D-C782-4F33-8138-1624D7F31947}"/>
                </a:ext>
              </a:extLst>
            </p:cNvPr>
            <p:cNvSpPr/>
            <p:nvPr/>
          </p:nvSpPr>
          <p:spPr>
            <a:xfrm>
              <a:off x="2323083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21017F-7E34-47C1-BCC3-4125E383EACC}"/>
                </a:ext>
              </a:extLst>
            </p:cNvPr>
            <p:cNvSpPr/>
            <p:nvPr/>
          </p:nvSpPr>
          <p:spPr>
            <a:xfrm>
              <a:off x="3472176" y="574878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0E4D48-2B68-4D14-B7A3-8DFBAC2FDE8C}"/>
                </a:ext>
              </a:extLst>
            </p:cNvPr>
            <p:cNvSpPr/>
            <p:nvPr/>
          </p:nvSpPr>
          <p:spPr>
            <a:xfrm>
              <a:off x="5627959" y="5731201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03A1D3-0E61-4762-AE76-C3A0365E2D3A}"/>
                </a:ext>
              </a:extLst>
            </p:cNvPr>
            <p:cNvSpPr/>
            <p:nvPr/>
          </p:nvSpPr>
          <p:spPr>
            <a:xfrm>
              <a:off x="6664010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AC9D51-A624-43D8-9C0A-57C81CFAEB1F}"/>
                </a:ext>
              </a:extLst>
            </p:cNvPr>
            <p:cNvSpPr/>
            <p:nvPr/>
          </p:nvSpPr>
          <p:spPr>
            <a:xfrm>
              <a:off x="5619167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17FAFA-EF08-439D-BE0C-52E6939B3D8E}"/>
                </a:ext>
              </a:extLst>
            </p:cNvPr>
            <p:cNvSpPr/>
            <p:nvPr/>
          </p:nvSpPr>
          <p:spPr>
            <a:xfrm>
              <a:off x="3454592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EEFA8C-DD5D-4CF9-AF97-CBDA869BAD7A}"/>
              </a:ext>
            </a:extLst>
          </p:cNvPr>
          <p:cNvCxnSpPr/>
          <p:nvPr/>
        </p:nvCxnSpPr>
        <p:spPr>
          <a:xfrm>
            <a:off x="4738542" y="3160279"/>
            <a:ext cx="2705493" cy="1545995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DDFCA4-7D04-4E17-9805-39C45A72264D}"/>
              </a:ext>
            </a:extLst>
          </p:cNvPr>
          <p:cNvCxnSpPr>
            <a:endCxn id="15" idx="4"/>
          </p:cNvCxnSpPr>
          <p:nvPr/>
        </p:nvCxnSpPr>
        <p:spPr>
          <a:xfrm>
            <a:off x="6077148" y="2377852"/>
            <a:ext cx="10279" cy="3158254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FD0A61-2551-49EF-82DF-F54F253E1B7B}"/>
              </a:ext>
            </a:extLst>
          </p:cNvPr>
          <p:cNvCxnSpPr/>
          <p:nvPr/>
        </p:nvCxnSpPr>
        <p:spPr>
          <a:xfrm flipH="1">
            <a:off x="4757397" y="3150850"/>
            <a:ext cx="2648931" cy="1555422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7138C74-9E88-4068-949B-14397E7E838F}"/>
              </a:ext>
            </a:extLst>
          </p:cNvPr>
          <p:cNvSpPr/>
          <p:nvPr/>
        </p:nvSpPr>
        <p:spPr>
          <a:xfrm>
            <a:off x="5451067" y="3290420"/>
            <a:ext cx="1272716" cy="12727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B3C5E4EF-7927-4B5A-A485-C6B33F4B1544}"/>
              </a:ext>
            </a:extLst>
          </p:cNvPr>
          <p:cNvSpPr/>
          <p:nvPr/>
        </p:nvSpPr>
        <p:spPr>
          <a:xfrm>
            <a:off x="4478097" y="2317450"/>
            <a:ext cx="3218656" cy="3218656"/>
          </a:xfrm>
          <a:prstGeom prst="donut">
            <a:avLst>
              <a:gd name="adj" fmla="val 44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CB28DF-27E6-41B2-A7E3-1B6243EA148D}"/>
              </a:ext>
            </a:extLst>
          </p:cNvPr>
          <p:cNvGrpSpPr/>
          <p:nvPr/>
        </p:nvGrpSpPr>
        <p:grpSpPr>
          <a:xfrm>
            <a:off x="4051495" y="1892552"/>
            <a:ext cx="4068452" cy="4068452"/>
            <a:chOff x="2527495" y="1880828"/>
            <a:chExt cx="4068452" cy="4068452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93E9A2D7-2012-483F-BBC5-976CBE79EBF5}"/>
                </a:ext>
              </a:extLst>
            </p:cNvPr>
            <p:cNvSpPr/>
            <p:nvPr/>
          </p:nvSpPr>
          <p:spPr>
            <a:xfrm rot="19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EAFA49D1-8FE0-4650-AFCA-25470353DD6F}"/>
                </a:ext>
              </a:extLst>
            </p:cNvPr>
            <p:cNvSpPr/>
            <p:nvPr/>
          </p:nvSpPr>
          <p:spPr>
            <a:xfrm rot="163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A84DF157-54ED-4153-AC35-17B46296F0D3}"/>
                </a:ext>
              </a:extLst>
            </p:cNvPr>
            <p:cNvSpPr/>
            <p:nvPr/>
          </p:nvSpPr>
          <p:spPr>
            <a:xfrm rot="127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17639539-5DEE-493B-AF11-63B5332B8D87}"/>
                </a:ext>
              </a:extLst>
            </p:cNvPr>
            <p:cNvSpPr/>
            <p:nvPr/>
          </p:nvSpPr>
          <p:spPr>
            <a:xfrm rot="91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62C53703-0990-4894-BF2F-63FAC54A0375}"/>
                </a:ext>
              </a:extLst>
            </p:cNvPr>
            <p:cNvSpPr/>
            <p:nvPr/>
          </p:nvSpPr>
          <p:spPr>
            <a:xfrm rot="55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A4BC838F-31C1-4C1A-BA69-30CC9ED4BEDA}"/>
                </a:ext>
              </a:extLst>
            </p:cNvPr>
            <p:cNvSpPr/>
            <p:nvPr/>
          </p:nvSpPr>
          <p:spPr>
            <a:xfrm rot="1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F30A3E-F4A7-4E93-BB49-41FC11D4D62F}"/>
              </a:ext>
            </a:extLst>
          </p:cNvPr>
          <p:cNvGrpSpPr/>
          <p:nvPr/>
        </p:nvGrpSpPr>
        <p:grpSpPr>
          <a:xfrm>
            <a:off x="1412708" y="1600826"/>
            <a:ext cx="3101867" cy="648988"/>
            <a:chOff x="2551706" y="4188324"/>
            <a:chExt cx="1843937" cy="648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F5D696-51C2-456D-91E4-28EEA58EA9B0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7E6471-C47A-4BC9-9070-8FDCA463DDE3}"/>
                </a:ext>
              </a:extLst>
            </p:cNvPr>
            <p:cNvSpPr txBox="1"/>
            <p:nvPr/>
          </p:nvSpPr>
          <p:spPr>
            <a:xfrm>
              <a:off x="2727857" y="4188324"/>
              <a:ext cx="1667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虛擬食材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25E3A2-B178-426A-8552-7E2609E2E1A6}"/>
              </a:ext>
            </a:extLst>
          </p:cNvPr>
          <p:cNvGrpSpPr/>
          <p:nvPr/>
        </p:nvGrpSpPr>
        <p:grpSpPr>
          <a:xfrm>
            <a:off x="7999059" y="1602403"/>
            <a:ext cx="3173291" cy="646331"/>
            <a:chOff x="2551706" y="4308499"/>
            <a:chExt cx="1886396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5AEAAA-A0B7-4375-AFE6-7E98ABD04B17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C980F9-20ED-43F1-B508-1FDD7D5DD189}"/>
                </a:ext>
              </a:extLst>
            </p:cNvPr>
            <p:cNvSpPr txBox="1"/>
            <p:nvPr/>
          </p:nvSpPr>
          <p:spPr>
            <a:xfrm>
              <a:off x="2703208" y="4308499"/>
              <a:ext cx="1734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80808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廚師</a:t>
              </a:r>
              <a:endPara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855430-0949-4B51-AE54-B7AD34B740A0}"/>
              </a:ext>
            </a:extLst>
          </p:cNvPr>
          <p:cNvGrpSpPr/>
          <p:nvPr/>
        </p:nvGrpSpPr>
        <p:grpSpPr>
          <a:xfrm>
            <a:off x="621476" y="3150906"/>
            <a:ext cx="3034231" cy="646331"/>
            <a:chOff x="2430061" y="4283314"/>
            <a:chExt cx="1803730" cy="646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37AE2A-7D38-4EDB-895F-8E178DA0CB26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33C614-6687-457B-8EFF-61135B2C9616}"/>
                </a:ext>
              </a:extLst>
            </p:cNvPr>
            <p:cNvSpPr txBox="1"/>
            <p:nvPr/>
          </p:nvSpPr>
          <p:spPr>
            <a:xfrm>
              <a:off x="2430061" y="4283314"/>
              <a:ext cx="1789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808080"/>
                  </a:highlight>
                  <a:cs typeface="Arial" pitchFamily="34" charset="0"/>
                </a:rPr>
                <a:t>減少食材浪費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F4D5C5-5BF2-4633-9A01-E738D80A1543}"/>
              </a:ext>
            </a:extLst>
          </p:cNvPr>
          <p:cNvGrpSpPr/>
          <p:nvPr/>
        </p:nvGrpSpPr>
        <p:grpSpPr>
          <a:xfrm>
            <a:off x="8575482" y="3433713"/>
            <a:ext cx="2829600" cy="646331"/>
            <a:chOff x="2551706" y="4283314"/>
            <a:chExt cx="1682085" cy="646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A2D295-99B4-4F45-A5D4-16E1DA6E8044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AF861F-DCD2-49C3-A63D-1DA02FA26107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真實鍋具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F723BF-C7AD-4982-8B1E-F6B887312F0C}"/>
              </a:ext>
            </a:extLst>
          </p:cNvPr>
          <p:cNvGrpSpPr/>
          <p:nvPr/>
        </p:nvGrpSpPr>
        <p:grpSpPr>
          <a:xfrm>
            <a:off x="523526" y="4574729"/>
            <a:ext cx="4258580" cy="1935124"/>
            <a:chOff x="2502214" y="4012995"/>
            <a:chExt cx="2531557" cy="193512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5684D2-F580-4245-B324-F985779B2AFE}"/>
                </a:ext>
              </a:extLst>
            </p:cNvPr>
            <p:cNvSpPr txBox="1"/>
            <p:nvPr/>
          </p:nvSpPr>
          <p:spPr>
            <a:xfrm>
              <a:off x="3036046" y="4563124"/>
              <a:ext cx="19977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chemeClr val="bg1"/>
                  </a:solidFill>
                  <a:cs typeface="Arial" pitchFamily="34" charset="0"/>
                </a:rPr>
                <a:t>精細的動作訓練</a:t>
              </a:r>
              <a:endParaRPr lang="en-US" altLang="ko-KR" sz="28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2800" dirty="0">
                  <a:solidFill>
                    <a:schemeClr val="bg1"/>
                  </a:solidFill>
                  <a:cs typeface="Arial" pitchFamily="34" charset="0"/>
                </a:rPr>
                <a:t>3D</a:t>
              </a:r>
              <a:r>
                <a:rPr lang="zh-TW" altLang="en-US" sz="2800" dirty="0">
                  <a:solidFill>
                    <a:schemeClr val="bg1"/>
                  </a:solidFill>
                  <a:cs typeface="Arial" pitchFamily="34" charset="0"/>
                </a:rPr>
                <a:t>建模預覽菜色</a:t>
              </a:r>
              <a:endParaRPr lang="en-US" altLang="zh-TW" sz="28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chemeClr val="bg1"/>
                  </a:solidFill>
                  <a:cs typeface="Arial" pitchFamily="34" charset="0"/>
                </a:rPr>
                <a:t>企業員工訓練</a:t>
              </a:r>
              <a:endParaRPr lang="en-US" altLang="zh-TW" sz="2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9D47BE-DF48-493A-8104-7D7A42058CE6}"/>
                </a:ext>
              </a:extLst>
            </p:cNvPr>
            <p:cNvSpPr txBox="1"/>
            <p:nvPr/>
          </p:nvSpPr>
          <p:spPr>
            <a:xfrm>
              <a:off x="2502214" y="4012995"/>
              <a:ext cx="1667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未來展望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39FDD9-A60E-4723-AF12-CA3518438641}"/>
              </a:ext>
            </a:extLst>
          </p:cNvPr>
          <p:cNvGrpSpPr/>
          <p:nvPr/>
        </p:nvGrpSpPr>
        <p:grpSpPr>
          <a:xfrm>
            <a:off x="7990528" y="5171610"/>
            <a:ext cx="3906198" cy="1200329"/>
            <a:chOff x="2551706" y="4283314"/>
            <a:chExt cx="1682085" cy="1200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DBE0AE-C18E-4127-B363-442E8A7FAB8A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F930AF-A6E6-484A-BD5C-B62B8FE4C9E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808080"/>
                  </a:highlight>
                  <a:cs typeface="Arial" pitchFamily="34" charset="0"/>
                </a:rPr>
                <a:t>節省清洗時間成本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cs typeface="Arial" pitchFamily="34" charset="0"/>
              </a:endParaRPr>
            </a:p>
          </p:txBody>
        </p:sp>
      </p:grpSp>
      <p:sp>
        <p:nvSpPr>
          <p:cNvPr id="47" name="Oval 21">
            <a:extLst>
              <a:ext uri="{FF2B5EF4-FFF2-40B4-BE49-F238E27FC236}">
                <a16:creationId xmlns:a16="http://schemas.microsoft.com/office/drawing/2014/main" id="{CE87A32A-515D-4270-B6C5-AC7DE647A7E5}"/>
              </a:ext>
            </a:extLst>
          </p:cNvPr>
          <p:cNvSpPr>
            <a:spLocks noChangeAspect="1"/>
          </p:cNvSpPr>
          <p:nvPr/>
        </p:nvSpPr>
        <p:spPr>
          <a:xfrm>
            <a:off x="5840392" y="36699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5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6531547" y="2428421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57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7221329" y="372043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59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6479270" y="4935255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5229787" y="4772917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62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4354224" y="368345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5044498" y="2442136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64" name="TextBox 35">
            <a:extLst>
              <a:ext uri="{FF2B5EF4-FFF2-40B4-BE49-F238E27FC236}">
                <a16:creationId xmlns:a16="http://schemas.microsoft.com/office/drawing/2014/main" id="{0FE6D915-EDA2-40A5-9128-88934F315C62}"/>
              </a:ext>
            </a:extLst>
          </p:cNvPr>
          <p:cNvSpPr txBox="1"/>
          <p:nvPr/>
        </p:nvSpPr>
        <p:spPr>
          <a:xfrm>
            <a:off x="8279075" y="2166811"/>
            <a:ext cx="3360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cs typeface="Arial" pitchFamily="34" charset="0"/>
              </a:rPr>
              <a:t>熟悉做菜流程</a:t>
            </a:r>
            <a:endParaRPr lang="en-US" altLang="zh-TW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1936AE1D-345E-4F6F-9EFF-21DF6DC40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85" b="72315" l="40521" r="70781">
                        <a14:foregroundMark x1="70260" y1="62963" x2="70833" y2="61019"/>
                        <a14:foregroundMark x1="59062" y1="38796" x2="55000" y2="37685"/>
                        <a14:foregroundMark x1="55000" y1="37685" x2="52344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9" t="34674" r="26237" b="23365"/>
          <a:stretch/>
        </p:blipFill>
        <p:spPr>
          <a:xfrm>
            <a:off x="155824" y="1571765"/>
            <a:ext cx="2446814" cy="15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技術層面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3CA1D2-005A-4906-84D2-3638A82E7EA3}"/>
              </a:ext>
            </a:extLst>
          </p:cNvPr>
          <p:cNvSpPr/>
          <p:nvPr/>
        </p:nvSpPr>
        <p:spPr>
          <a:xfrm>
            <a:off x="6669963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053F8A-F815-4B6A-9F40-5D6E65B0CB4B}"/>
              </a:ext>
            </a:extLst>
          </p:cNvPr>
          <p:cNvSpPr/>
          <p:nvPr/>
        </p:nvSpPr>
        <p:spPr>
          <a:xfrm>
            <a:off x="4242376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5E1584-544A-4B82-9259-D74E27B12E19}"/>
              </a:ext>
            </a:extLst>
          </p:cNvPr>
          <p:cNvSpPr/>
          <p:nvPr/>
        </p:nvSpPr>
        <p:spPr>
          <a:xfrm>
            <a:off x="6669963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CC85071-D9BA-4951-8F7E-CF4AD8590A62}"/>
              </a:ext>
            </a:extLst>
          </p:cNvPr>
          <p:cNvSpPr/>
          <p:nvPr/>
        </p:nvSpPr>
        <p:spPr>
          <a:xfrm>
            <a:off x="4242376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16B2ED0-75CD-4AF5-AB14-AC6F754D26EE}"/>
              </a:ext>
            </a:extLst>
          </p:cNvPr>
          <p:cNvSpPr/>
          <p:nvPr/>
        </p:nvSpPr>
        <p:spPr>
          <a:xfrm>
            <a:off x="5328052" y="3139146"/>
            <a:ext cx="1532819" cy="153281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9B800B-BA9B-4314-8E34-3BB2C5976B65}"/>
              </a:ext>
            </a:extLst>
          </p:cNvPr>
          <p:cNvGrpSpPr/>
          <p:nvPr/>
        </p:nvGrpSpPr>
        <p:grpSpPr>
          <a:xfrm rot="840000">
            <a:off x="4206017" y="2156948"/>
            <a:ext cx="1659145" cy="1322249"/>
            <a:chOff x="2879288" y="2181029"/>
            <a:chExt cx="1659145" cy="1322249"/>
          </a:xfrm>
          <a:solidFill>
            <a:schemeClr val="bg1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EC6C2-8E8D-4F0D-AFD5-F2DC22A3A4DC}"/>
                </a:ext>
              </a:extLst>
            </p:cNvPr>
            <p:cNvSpPr/>
            <p:nvPr/>
          </p:nvSpPr>
          <p:spPr>
            <a:xfrm rot="1800000">
              <a:off x="4034433" y="3184574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BC3174-DD37-4746-B25B-8DFBCBB90499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AE91240B-0358-4A9D-906F-CBA008C4741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D20616-FFD9-4F08-959F-A3414C777CE6}"/>
              </a:ext>
            </a:extLst>
          </p:cNvPr>
          <p:cNvGrpSpPr/>
          <p:nvPr/>
        </p:nvGrpSpPr>
        <p:grpSpPr>
          <a:xfrm rot="20760000" flipH="1">
            <a:off x="6293750" y="2161011"/>
            <a:ext cx="1692733" cy="1322249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3668886-7D2F-4D9E-ABA3-2F710075842D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7C6C39A4-894E-43FB-8EE0-8915D21E3BB5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C552FB7-437C-445D-B631-966D8C89FDCD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071334-AB1D-4EC2-B936-DCB191384598}"/>
              </a:ext>
            </a:extLst>
          </p:cNvPr>
          <p:cNvGrpSpPr/>
          <p:nvPr/>
        </p:nvGrpSpPr>
        <p:grpSpPr>
          <a:xfrm rot="20760000" flipV="1">
            <a:off x="4205518" y="4337584"/>
            <a:ext cx="1692733" cy="1322250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337E468-7CFE-4F9A-9AB1-E27540E5671B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4A0B1F20-CDC4-4682-872F-FF4AB05BB1F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150981-1A0F-4901-8C78-6F6B04B0423F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8BDF41-7CB6-448A-81A9-BB51037053FD}"/>
              </a:ext>
            </a:extLst>
          </p:cNvPr>
          <p:cNvGrpSpPr/>
          <p:nvPr/>
        </p:nvGrpSpPr>
        <p:grpSpPr>
          <a:xfrm rot="840000" flipH="1" flipV="1">
            <a:off x="6307501" y="4339272"/>
            <a:ext cx="1678774" cy="1322250"/>
            <a:chOff x="2879288" y="2181029"/>
            <a:chExt cx="1678774" cy="1322249"/>
          </a:xfrm>
          <a:solidFill>
            <a:schemeClr val="bg1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0EB7D6B-7F59-4002-B8F0-DFED5028C3D8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C91309B7-9375-41EE-9836-FCB4DCA6A3DD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4C3A2E1-3B2B-4A17-BAF1-B176E89DEED2}"/>
                </a:ext>
              </a:extLst>
            </p:cNvPr>
            <p:cNvSpPr/>
            <p:nvPr/>
          </p:nvSpPr>
          <p:spPr>
            <a:xfrm rot="1800000">
              <a:off x="4054062" y="3195638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8D044AB-559E-40B5-AA42-B58D21111D61}"/>
              </a:ext>
            </a:extLst>
          </p:cNvPr>
          <p:cNvSpPr txBox="1"/>
          <p:nvPr/>
        </p:nvSpPr>
        <p:spPr>
          <a:xfrm>
            <a:off x="4426512" y="2454251"/>
            <a:ext cx="91260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1"/>
                </a:solidFill>
                <a:cs typeface="Arial" pitchFamily="34" charset="0"/>
              </a:rPr>
              <a:t>MR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E491DE-4F32-412C-A1BC-C8F92AA10C2F}"/>
              </a:ext>
            </a:extLst>
          </p:cNvPr>
          <p:cNvSpPr txBox="1"/>
          <p:nvPr/>
        </p:nvSpPr>
        <p:spPr>
          <a:xfrm>
            <a:off x="4548107" y="4713473"/>
            <a:ext cx="6480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U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6DF34-9FA6-4AAC-AC94-6C6D1430F1BC}"/>
              </a:ext>
            </a:extLst>
          </p:cNvPr>
          <p:cNvSpPr txBox="1"/>
          <p:nvPr/>
        </p:nvSpPr>
        <p:spPr>
          <a:xfrm>
            <a:off x="7012586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accent4"/>
                </a:solidFill>
                <a:cs typeface="Arial" pitchFamily="34" charset="0"/>
              </a:rPr>
              <a:t>H</a:t>
            </a:r>
            <a:endParaRPr lang="ko-KR" altLang="en-US" sz="4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7B46B37-C68B-477E-BC02-65A890F2840B}"/>
              </a:ext>
            </a:extLst>
          </p:cNvPr>
          <p:cNvSpPr txBox="1"/>
          <p:nvPr/>
        </p:nvSpPr>
        <p:spPr>
          <a:xfrm>
            <a:off x="6669964" y="2454155"/>
            <a:ext cx="12775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cs typeface="Arial" pitchFamily="34" charset="0"/>
              </a:rPr>
              <a:t>Obj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DBA8E8B-48E0-4F32-AFF7-D8C682F9428E}"/>
              </a:ext>
            </a:extLst>
          </p:cNvPr>
          <p:cNvSpPr/>
          <p:nvPr/>
        </p:nvSpPr>
        <p:spPr>
          <a:xfrm>
            <a:off x="5519233" y="3330327"/>
            <a:ext cx="1150452" cy="11504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397FBD-206E-4519-93F0-61A146739765}"/>
              </a:ext>
            </a:extLst>
          </p:cNvPr>
          <p:cNvSpPr txBox="1"/>
          <p:nvPr/>
        </p:nvSpPr>
        <p:spPr>
          <a:xfrm>
            <a:off x="5516692" y="3684979"/>
            <a:ext cx="117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7CA64F-C9C7-42C6-9470-EB4EDD482769}"/>
              </a:ext>
            </a:extLst>
          </p:cNvPr>
          <p:cNvGrpSpPr/>
          <p:nvPr/>
        </p:nvGrpSpPr>
        <p:grpSpPr>
          <a:xfrm>
            <a:off x="621099" y="4832705"/>
            <a:ext cx="3155749" cy="1481206"/>
            <a:chOff x="6191427" y="1203787"/>
            <a:chExt cx="1731546" cy="105376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21BACE-2D22-4165-9B31-CCB58B7AA143}"/>
                </a:ext>
              </a:extLst>
            </p:cNvPr>
            <p:cNvSpPr txBox="1"/>
            <p:nvPr/>
          </p:nvSpPr>
          <p:spPr>
            <a:xfrm>
              <a:off x="6191427" y="1203787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Unity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F0BA15-40E7-47B0-AC32-721B9BD40B39}"/>
                </a:ext>
              </a:extLst>
            </p:cNvPr>
            <p:cNvSpPr txBox="1"/>
            <p:nvPr/>
          </p:nvSpPr>
          <p:spPr>
            <a:xfrm>
              <a:off x="6210387" y="1578777"/>
              <a:ext cx="1712586" cy="67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800" dirty="0">
                  <a:solidFill>
                    <a:schemeClr val="bg1"/>
                  </a:solidFill>
                  <a:cs typeface="Arial" pitchFamily="34" charset="0"/>
                </a:rPr>
                <a:t>客製化</a:t>
              </a:r>
              <a:r>
                <a:rPr lang="en-US" altLang="zh-TW" sz="2800" dirty="0">
                  <a:solidFill>
                    <a:schemeClr val="bg1"/>
                  </a:solidFill>
                  <a:cs typeface="Arial" pitchFamily="34" charset="0"/>
                </a:rPr>
                <a:t>3D Models &amp; Scripts</a:t>
              </a:r>
              <a:endParaRPr lang="ko-KR" altLang="en-US" sz="2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6261C8B-0114-4D74-B2F9-192414043B4F}"/>
              </a:ext>
            </a:extLst>
          </p:cNvPr>
          <p:cNvGrpSpPr/>
          <p:nvPr/>
        </p:nvGrpSpPr>
        <p:grpSpPr>
          <a:xfrm>
            <a:off x="798170" y="1519328"/>
            <a:ext cx="3138084" cy="1471529"/>
            <a:chOff x="6210996" y="1262653"/>
            <a:chExt cx="1721853" cy="104687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C4C71F-57E6-4AE3-9ECC-DD5B1D2DC74F}"/>
                </a:ext>
              </a:extLst>
            </p:cNvPr>
            <p:cNvSpPr txBox="1"/>
            <p:nvPr/>
          </p:nvSpPr>
          <p:spPr>
            <a:xfrm>
              <a:off x="6220263" y="1262653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虛實互動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946AC9D-DAC1-44E4-8D66-B42092E02815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67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800" dirty="0">
                  <a:solidFill>
                    <a:schemeClr val="bg1"/>
                  </a:solidFill>
                  <a:cs typeface="Arial" pitchFamily="34" charset="0"/>
                </a:rPr>
                <a:t>讓虛擬蛋能與實體鍋具互動</a:t>
              </a:r>
              <a:endParaRPr lang="ko-KR" altLang="en-US" sz="2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A6765E5-2837-4C53-B971-AF5A0A04367D}"/>
              </a:ext>
            </a:extLst>
          </p:cNvPr>
          <p:cNvGrpSpPr/>
          <p:nvPr/>
        </p:nvGrpSpPr>
        <p:grpSpPr>
          <a:xfrm>
            <a:off x="8415150" y="4899194"/>
            <a:ext cx="3120084" cy="1487785"/>
            <a:chOff x="6210996" y="1251088"/>
            <a:chExt cx="1712586" cy="105844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2AF38C-7BD2-453A-9272-B57E967C904A}"/>
                </a:ext>
              </a:extLst>
            </p:cNvPr>
            <p:cNvSpPr txBox="1"/>
            <p:nvPr/>
          </p:nvSpPr>
          <p:spPr>
            <a:xfrm>
              <a:off x="6210996" y="1251088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Hololens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9FFEA01-6B24-4112-808C-FB95652982EA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67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cs typeface="Arial" pitchFamily="34" charset="0"/>
                </a:rPr>
                <a:t>手勢、抓取、點擊、搖晃動作</a:t>
              </a:r>
              <a:endParaRPr lang="ko-KR" altLang="en-US" sz="2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4A075EA-D85E-4A9A-BB37-DE19A47688F9}"/>
              </a:ext>
            </a:extLst>
          </p:cNvPr>
          <p:cNvGrpSpPr/>
          <p:nvPr/>
        </p:nvGrpSpPr>
        <p:grpSpPr>
          <a:xfrm>
            <a:off x="8173477" y="1441164"/>
            <a:ext cx="3799886" cy="1453424"/>
            <a:chOff x="6207620" y="1227798"/>
            <a:chExt cx="2085723" cy="103400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CCCCD0-56D1-4361-A11E-2C606871C17D}"/>
                </a:ext>
              </a:extLst>
            </p:cNvPr>
            <p:cNvSpPr txBox="1"/>
            <p:nvPr/>
          </p:nvSpPr>
          <p:spPr>
            <a:xfrm>
              <a:off x="6207620" y="1227798"/>
              <a:ext cx="1967985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物件偵測與追蹤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A42A7F-E052-4C85-8850-D2E5AFFF525D}"/>
                </a:ext>
              </a:extLst>
            </p:cNvPr>
            <p:cNvSpPr txBox="1"/>
            <p:nvPr/>
          </p:nvSpPr>
          <p:spPr>
            <a:xfrm>
              <a:off x="6210994" y="1583024"/>
              <a:ext cx="2082349" cy="67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chemeClr val="bg1"/>
                  </a:solidFill>
                  <a:cs typeface="Arial" pitchFamily="34" charset="0"/>
                </a:rPr>
                <a:t>Azure Object Detect -&gt; QR Code Tracking</a:t>
              </a:r>
              <a:endParaRPr lang="ko-KR" altLang="en-US" sz="2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6AE51F2D-A3F4-4C2C-9E87-1E80F1A60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3" t="47986" r="28325"/>
          <a:stretch/>
        </p:blipFill>
        <p:spPr>
          <a:xfrm>
            <a:off x="8617073" y="2906604"/>
            <a:ext cx="2459422" cy="16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1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Demo Flow</a:t>
            </a:r>
            <a:endParaRPr lang="en-US" dirty="0"/>
          </a:p>
        </p:txBody>
      </p:sp>
      <p:sp>
        <p:nvSpPr>
          <p:cNvPr id="4" name="Oval 26">
            <a:extLst>
              <a:ext uri="{FF2B5EF4-FFF2-40B4-BE49-F238E27FC236}">
                <a16:creationId xmlns:a16="http://schemas.microsoft.com/office/drawing/2014/main" id="{269B4C62-0306-41D7-947F-2D2F6965D12A}"/>
              </a:ext>
            </a:extLst>
          </p:cNvPr>
          <p:cNvSpPr/>
          <p:nvPr/>
        </p:nvSpPr>
        <p:spPr>
          <a:xfrm>
            <a:off x="1167602" y="3612522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08A074-27E1-4495-A2A6-40C3C4C6E776}"/>
              </a:ext>
            </a:extLst>
          </p:cNvPr>
          <p:cNvSpPr/>
          <p:nvPr/>
        </p:nvSpPr>
        <p:spPr>
          <a:xfrm>
            <a:off x="1250071" y="3775623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26">
            <a:extLst>
              <a:ext uri="{FF2B5EF4-FFF2-40B4-BE49-F238E27FC236}">
                <a16:creationId xmlns:a16="http://schemas.microsoft.com/office/drawing/2014/main" id="{09C1C89B-FBCD-4C3B-A17B-F52543A365DA}"/>
              </a:ext>
            </a:extLst>
          </p:cNvPr>
          <p:cNvSpPr/>
          <p:nvPr/>
        </p:nvSpPr>
        <p:spPr>
          <a:xfrm>
            <a:off x="3151802" y="3612522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AC3C5-9C3B-4E66-84D9-2041D4036CA4}"/>
              </a:ext>
            </a:extLst>
          </p:cNvPr>
          <p:cNvSpPr/>
          <p:nvPr/>
        </p:nvSpPr>
        <p:spPr>
          <a:xfrm>
            <a:off x="3220998" y="3775623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Oval 26">
            <a:extLst>
              <a:ext uri="{FF2B5EF4-FFF2-40B4-BE49-F238E27FC236}">
                <a16:creationId xmlns:a16="http://schemas.microsoft.com/office/drawing/2014/main" id="{855506C5-A388-4C28-BEA6-86D6DE82DB04}"/>
              </a:ext>
            </a:extLst>
          </p:cNvPr>
          <p:cNvSpPr/>
          <p:nvPr/>
        </p:nvSpPr>
        <p:spPr>
          <a:xfrm rot="20672873">
            <a:off x="5136002" y="2971499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D4213-85EF-4DDA-81A7-37ABF8C1EE69}"/>
              </a:ext>
            </a:extLst>
          </p:cNvPr>
          <p:cNvSpPr/>
          <p:nvPr/>
        </p:nvSpPr>
        <p:spPr>
          <a:xfrm>
            <a:off x="5224052" y="3266576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7B2D1920-0D16-4389-9099-AADDC91EB45F}"/>
              </a:ext>
            </a:extLst>
          </p:cNvPr>
          <p:cNvSpPr/>
          <p:nvPr/>
        </p:nvSpPr>
        <p:spPr>
          <a:xfrm rot="20905412">
            <a:off x="7232237" y="1975240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28A50-75FB-4739-9A19-A9802BE5A7F1}"/>
              </a:ext>
            </a:extLst>
          </p:cNvPr>
          <p:cNvSpPr/>
          <p:nvPr/>
        </p:nvSpPr>
        <p:spPr>
          <a:xfrm>
            <a:off x="7310860" y="2242036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95E97-7B1B-4E49-8CC3-CFD18BF3E615}"/>
              </a:ext>
            </a:extLst>
          </p:cNvPr>
          <p:cNvSpPr txBox="1"/>
          <p:nvPr/>
        </p:nvSpPr>
        <p:spPr>
          <a:xfrm>
            <a:off x="1923474" y="3979004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EAB90-4D69-40B5-985E-C83E3EDF47C5}"/>
              </a:ext>
            </a:extLst>
          </p:cNvPr>
          <p:cNvSpPr txBox="1"/>
          <p:nvPr/>
        </p:nvSpPr>
        <p:spPr>
          <a:xfrm>
            <a:off x="3907674" y="3979004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C8BCF-C90E-480D-884A-27E7EE2576CC}"/>
              </a:ext>
            </a:extLst>
          </p:cNvPr>
          <p:cNvSpPr txBox="1"/>
          <p:nvPr/>
        </p:nvSpPr>
        <p:spPr>
          <a:xfrm>
            <a:off x="5891874" y="3337981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3BFE5-698E-464C-8A91-F235C0471ADC}"/>
              </a:ext>
            </a:extLst>
          </p:cNvPr>
          <p:cNvSpPr txBox="1"/>
          <p:nvPr/>
        </p:nvSpPr>
        <p:spPr>
          <a:xfrm>
            <a:off x="8021162" y="3649064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82269E-9548-4027-B5F2-CCFAA5E0E0CC}"/>
              </a:ext>
            </a:extLst>
          </p:cNvPr>
          <p:cNvGrpSpPr/>
          <p:nvPr/>
        </p:nvGrpSpPr>
        <p:grpSpPr>
          <a:xfrm>
            <a:off x="7172102" y="2072017"/>
            <a:ext cx="3811833" cy="1852390"/>
            <a:chOff x="877949" y="3923109"/>
            <a:chExt cx="2835872" cy="1852390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CC5687-2391-4BA0-84DA-80682241C9BE}"/>
                </a:ext>
              </a:extLst>
            </p:cNvPr>
            <p:cNvSpPr txBox="1"/>
            <p:nvPr/>
          </p:nvSpPr>
          <p:spPr>
            <a:xfrm>
              <a:off x="2360122" y="5436945"/>
              <a:ext cx="135369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overcooked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AE40CC-1FF0-4332-BBBE-20436778F84E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7075B2-DF88-4D9B-99FE-271E36D6719D}"/>
              </a:ext>
            </a:extLst>
          </p:cNvPr>
          <p:cNvGrpSpPr/>
          <p:nvPr/>
        </p:nvGrpSpPr>
        <p:grpSpPr>
          <a:xfrm>
            <a:off x="5036188" y="2158290"/>
            <a:ext cx="1971287" cy="2554025"/>
            <a:chOff x="765077" y="1646083"/>
            <a:chExt cx="1466570" cy="2554025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F23E21-9C94-4640-8CE6-CE213A827AFC}"/>
                </a:ext>
              </a:extLst>
            </p:cNvPr>
            <p:cNvSpPr txBox="1"/>
            <p:nvPr/>
          </p:nvSpPr>
          <p:spPr>
            <a:xfrm>
              <a:off x="765077" y="1646083"/>
              <a:ext cx="135369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Serve when egg turns white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04BF6-30E0-4BFA-80F9-734146D788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13297C-900A-4359-A2F5-F7A378E4E82D}"/>
              </a:ext>
            </a:extLst>
          </p:cNvPr>
          <p:cNvGrpSpPr/>
          <p:nvPr/>
        </p:nvGrpSpPr>
        <p:grpSpPr>
          <a:xfrm>
            <a:off x="3008001" y="3007240"/>
            <a:ext cx="1819574" cy="553999"/>
            <a:chOff x="877949" y="3646109"/>
            <a:chExt cx="1353701" cy="553999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2793D9-FF10-4DBC-9635-3F69ED39C769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Add Salt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4AF83C-C65D-443C-AA05-E85F9300BC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16041A-1F4C-44AA-8E19-5C83E907A4F8}"/>
              </a:ext>
            </a:extLst>
          </p:cNvPr>
          <p:cNvGrpSpPr/>
          <p:nvPr/>
        </p:nvGrpSpPr>
        <p:grpSpPr>
          <a:xfrm>
            <a:off x="855779" y="2678957"/>
            <a:ext cx="2109952" cy="615553"/>
            <a:chOff x="661915" y="3923109"/>
            <a:chExt cx="1569732" cy="615553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DE041F-97CC-4F46-824A-092414774871}"/>
                </a:ext>
              </a:extLst>
            </p:cNvPr>
            <p:cNvSpPr txBox="1"/>
            <p:nvPr/>
          </p:nvSpPr>
          <p:spPr>
            <a:xfrm>
              <a:off x="661915" y="4200108"/>
              <a:ext cx="135369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Crack the egg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F1ABBF-9EC2-4177-B7F9-77F128A3431F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Oval 26">
            <a:extLst>
              <a:ext uri="{FF2B5EF4-FFF2-40B4-BE49-F238E27FC236}">
                <a16:creationId xmlns:a16="http://schemas.microsoft.com/office/drawing/2014/main" id="{88C1A410-0376-48B6-BCAC-890DE578E083}"/>
              </a:ext>
            </a:extLst>
          </p:cNvPr>
          <p:cNvSpPr/>
          <p:nvPr/>
        </p:nvSpPr>
        <p:spPr>
          <a:xfrm rot="252855">
            <a:off x="7317767" y="3207166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00B050"/>
              </a:solidFill>
            </a:endParaRP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7CE8DE54-6FBE-4706-ADA6-813C21A1A456}"/>
              </a:ext>
            </a:extLst>
          </p:cNvPr>
          <p:cNvSpPr/>
          <p:nvPr/>
        </p:nvSpPr>
        <p:spPr>
          <a:xfrm>
            <a:off x="7386963" y="3332561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236BCD-8D91-4CB4-8D57-2B5D23DE7998}"/>
              </a:ext>
            </a:extLst>
          </p:cNvPr>
          <p:cNvSpPr txBox="1"/>
          <p:nvPr/>
        </p:nvSpPr>
        <p:spPr>
          <a:xfrm>
            <a:off x="8064212" y="3649064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EB3CAF8-ABB3-4B0E-96E2-92D1E17BBF3D}"/>
              </a:ext>
            </a:extLst>
          </p:cNvPr>
          <p:cNvGrpSpPr/>
          <p:nvPr/>
        </p:nvGrpSpPr>
        <p:grpSpPr>
          <a:xfrm>
            <a:off x="8448153" y="1353853"/>
            <a:ext cx="1975868" cy="2161982"/>
            <a:chOff x="761671" y="2038126"/>
            <a:chExt cx="1469976" cy="2161982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9F83D8-F715-4074-A84D-9D3868020F63}"/>
                </a:ext>
              </a:extLst>
            </p:cNvPr>
            <p:cNvSpPr txBox="1"/>
            <p:nvPr/>
          </p:nvSpPr>
          <p:spPr>
            <a:xfrm>
              <a:off x="761671" y="2038126"/>
              <a:ext cx="135369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Visit recipe checkbox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836273-2CB3-4D21-BB14-1277B1234173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2" name="Donut 39">
            <a:extLst>
              <a:ext uri="{FF2B5EF4-FFF2-40B4-BE49-F238E27FC236}">
                <a16:creationId xmlns:a16="http://schemas.microsoft.com/office/drawing/2014/main" id="{317E3B96-50B5-4A29-B30D-12EC4893FD46}"/>
              </a:ext>
            </a:extLst>
          </p:cNvPr>
          <p:cNvSpPr/>
          <p:nvPr/>
        </p:nvSpPr>
        <p:spPr>
          <a:xfrm>
            <a:off x="1412405" y="3941591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3351209" y="3852597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8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5320538" y="3339481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9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7444809" y="3402498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50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7375136" y="229667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51" name="Oval 26">
            <a:extLst>
              <a:ext uri="{FF2B5EF4-FFF2-40B4-BE49-F238E27FC236}">
                <a16:creationId xmlns:a16="http://schemas.microsoft.com/office/drawing/2014/main" id="{6F74DC44-A8A4-4A1B-A8BA-53D7F11F15DB}"/>
              </a:ext>
            </a:extLst>
          </p:cNvPr>
          <p:cNvSpPr/>
          <p:nvPr/>
        </p:nvSpPr>
        <p:spPr>
          <a:xfrm rot="826817">
            <a:off x="5159912" y="4371216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Oval 13">
            <a:extLst>
              <a:ext uri="{FF2B5EF4-FFF2-40B4-BE49-F238E27FC236}">
                <a16:creationId xmlns:a16="http://schemas.microsoft.com/office/drawing/2014/main" id="{0AEEF381-43B8-4CE9-901B-70286DA55C5D}"/>
              </a:ext>
            </a:extLst>
          </p:cNvPr>
          <p:cNvSpPr/>
          <p:nvPr/>
        </p:nvSpPr>
        <p:spPr>
          <a:xfrm>
            <a:off x="5238535" y="4402340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53" name="Group 18">
            <a:extLst>
              <a:ext uri="{FF2B5EF4-FFF2-40B4-BE49-F238E27FC236}">
                <a16:creationId xmlns:a16="http://schemas.microsoft.com/office/drawing/2014/main" id="{F2970105-9EF6-485F-874A-A9D6C3B25C52}"/>
              </a:ext>
            </a:extLst>
          </p:cNvPr>
          <p:cNvGrpSpPr/>
          <p:nvPr/>
        </p:nvGrpSpPr>
        <p:grpSpPr>
          <a:xfrm>
            <a:off x="2978011" y="4524781"/>
            <a:ext cx="5900975" cy="818858"/>
            <a:chOff x="877949" y="3923109"/>
            <a:chExt cx="4390123" cy="818858"/>
          </a:xfrm>
          <a:noFill/>
        </p:grpSpPr>
        <p:sp>
          <p:nvSpPr>
            <p:cNvPr id="54" name="TextBox 19">
              <a:extLst>
                <a:ext uri="{FF2B5EF4-FFF2-40B4-BE49-F238E27FC236}">
                  <a16:creationId xmlns:a16="http://schemas.microsoft.com/office/drawing/2014/main" id="{E0AD9571-B951-47B4-A841-F31F0BD48EB9}"/>
                </a:ext>
              </a:extLst>
            </p:cNvPr>
            <p:cNvSpPr txBox="1"/>
            <p:nvPr/>
          </p:nvSpPr>
          <p:spPr>
            <a:xfrm>
              <a:off x="3914373" y="4403413"/>
              <a:ext cx="135369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Too much salt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5" name="TextBox 20">
              <a:extLst>
                <a:ext uri="{FF2B5EF4-FFF2-40B4-BE49-F238E27FC236}">
                  <a16:creationId xmlns:a16="http://schemas.microsoft.com/office/drawing/2014/main" id="{BB858CEC-1E1E-42FC-9D4F-6EFEA425445F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6" name="Smiley Face 12">
            <a:extLst>
              <a:ext uri="{FF2B5EF4-FFF2-40B4-BE49-F238E27FC236}">
                <a16:creationId xmlns:a16="http://schemas.microsoft.com/office/drawing/2014/main" id="{F741A1F1-76AF-4989-A7E2-7B56357F5105}"/>
              </a:ext>
            </a:extLst>
          </p:cNvPr>
          <p:cNvSpPr/>
          <p:nvPr/>
        </p:nvSpPr>
        <p:spPr>
          <a:xfrm>
            <a:off x="5298423" y="4471485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57" name="Group 27">
            <a:extLst>
              <a:ext uri="{FF2B5EF4-FFF2-40B4-BE49-F238E27FC236}">
                <a16:creationId xmlns:a16="http://schemas.microsoft.com/office/drawing/2014/main" id="{01B586C0-3BAC-4EDE-9CC7-56B276644778}"/>
              </a:ext>
            </a:extLst>
          </p:cNvPr>
          <p:cNvGrpSpPr/>
          <p:nvPr/>
        </p:nvGrpSpPr>
        <p:grpSpPr>
          <a:xfrm>
            <a:off x="5380284" y="4692618"/>
            <a:ext cx="2064520" cy="504762"/>
            <a:chOff x="695715" y="3695346"/>
            <a:chExt cx="1535932" cy="504762"/>
          </a:xfrm>
          <a:noFill/>
        </p:grpSpPr>
        <p:sp>
          <p:nvSpPr>
            <p:cNvPr id="58" name="TextBox 28">
              <a:extLst>
                <a:ext uri="{FF2B5EF4-FFF2-40B4-BE49-F238E27FC236}">
                  <a16:creationId xmlns:a16="http://schemas.microsoft.com/office/drawing/2014/main" id="{1566B95F-65BF-4AD3-89A0-F9636816B125}"/>
                </a:ext>
              </a:extLst>
            </p:cNvPr>
            <p:cNvSpPr txBox="1"/>
            <p:nvPr/>
          </p:nvSpPr>
          <p:spPr>
            <a:xfrm>
              <a:off x="695715" y="3695346"/>
              <a:ext cx="1353699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29">
              <a:extLst>
                <a:ext uri="{FF2B5EF4-FFF2-40B4-BE49-F238E27FC236}">
                  <a16:creationId xmlns:a16="http://schemas.microsoft.com/office/drawing/2014/main" id="{24B3DD3B-14F4-43FF-A0BB-183DF374C81A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0" name="TextBox 28">
            <a:extLst>
              <a:ext uri="{FF2B5EF4-FFF2-40B4-BE49-F238E27FC236}">
                <a16:creationId xmlns:a16="http://schemas.microsoft.com/office/drawing/2014/main" id="{7EC2C29A-A48F-4A06-A3D4-B375AF333161}"/>
              </a:ext>
            </a:extLst>
          </p:cNvPr>
          <p:cNvSpPr txBox="1"/>
          <p:nvPr/>
        </p:nvSpPr>
        <p:spPr>
          <a:xfrm>
            <a:off x="7502884" y="3478131"/>
            <a:ext cx="181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19EDC0B2-7CAE-4DA7-8F9D-C13A23791136}"/>
              </a:ext>
            </a:extLst>
          </p:cNvPr>
          <p:cNvSpPr txBox="1"/>
          <p:nvPr/>
        </p:nvSpPr>
        <p:spPr>
          <a:xfrm>
            <a:off x="7523948" y="2185738"/>
            <a:ext cx="181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054A267-93BE-4994-ACF0-0B5202527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8" t="15511" r="48707" b="22082"/>
          <a:stretch/>
        </p:blipFill>
        <p:spPr>
          <a:xfrm>
            <a:off x="10144683" y="416603"/>
            <a:ext cx="1678503" cy="2951190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4905D2D4-7F1E-4707-98F3-EE16FB076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9" t="38603" r="41025" b="53500"/>
          <a:stretch/>
        </p:blipFill>
        <p:spPr>
          <a:xfrm>
            <a:off x="7089859" y="5440772"/>
            <a:ext cx="1810002" cy="541565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F7EAEC2A-FA0D-454F-AAE0-4A2EB4D6C4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6" t="22082" r="28268" b="32203"/>
          <a:stretch/>
        </p:blipFill>
        <p:spPr>
          <a:xfrm>
            <a:off x="9733628" y="4096664"/>
            <a:ext cx="1943625" cy="159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857630"/>
            <a:ext cx="5020949" cy="1142740"/>
            <a:chOff x="6416470" y="2857630"/>
            <a:chExt cx="5020949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857630"/>
              <a:ext cx="50209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Demo Video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16473" y="3620714"/>
              <a:ext cx="50208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CE429D-82F8-448B-9254-A17656A1DC8D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733C82-9A7C-4A16-BE4C-4B836C8F0F27}"/>
                </a:ext>
              </a:extLst>
            </p:cNvPr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A63E9-F269-479B-96DD-38FD0C3DD164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C2EE9F-FEEA-4846-9BC4-DB8A08F89D2D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70465C-C707-42D2-8339-B73038D010E2}"/>
                </a:ext>
              </a:extLst>
            </p:cNvPr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E49250-4481-45C1-A8CC-A4E769891E91}"/>
                </a:ext>
              </a:extLst>
            </p:cNvPr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88E6BB-72A4-4F44-B060-6831F4C5BBBD}"/>
                </a:ext>
              </a:extLst>
            </p:cNvPr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B64F1-5C8A-4B5E-8BAB-A3528A9B7FBF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307843"/>
            <a:ext cx="121920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Q&amp;A</a:t>
            </a: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129</Words>
  <Application>Microsoft Office PowerPoint</Application>
  <PresentationFormat>寬螢幕</PresentationFormat>
  <Paragraphs>40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6</vt:i4>
      </vt:variant>
    </vt:vector>
  </HeadingPairs>
  <TitlesOfParts>
    <vt:vector size="15" baseType="lpstr">
      <vt:lpstr>Arial Unicode MS</vt:lpstr>
      <vt:lpstr>맑은 고딕</vt:lpstr>
      <vt:lpstr>微軟正黑體</vt:lpstr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褚又嘉</cp:lastModifiedBy>
  <cp:revision>77</cp:revision>
  <dcterms:created xsi:type="dcterms:W3CDTF">2020-01-20T05:08:25Z</dcterms:created>
  <dcterms:modified xsi:type="dcterms:W3CDTF">2021-01-30T04:51:29Z</dcterms:modified>
</cp:coreProperties>
</file>